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3"/>
  </p:normalViewPr>
  <p:slideViewPr>
    <p:cSldViewPr snapToGrid="0" snapToObjects="1">
      <p:cViewPr>
        <p:scale>
          <a:sx n="90" d="100"/>
          <a:sy n="90" d="100"/>
        </p:scale>
        <p:origin x="232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C3DB8-DF91-4344-A54C-1C29B36FD965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42BB5-12A1-7242-B751-0948EAD26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018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C3DB8-DF91-4344-A54C-1C29B36FD965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42BB5-12A1-7242-B751-0948EAD26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02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C3DB8-DF91-4344-A54C-1C29B36FD965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42BB5-12A1-7242-B751-0948EAD26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964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C3DB8-DF91-4344-A54C-1C29B36FD965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42BB5-12A1-7242-B751-0948EAD26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677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C3DB8-DF91-4344-A54C-1C29B36FD965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42BB5-12A1-7242-B751-0948EAD26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608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C3DB8-DF91-4344-A54C-1C29B36FD965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42BB5-12A1-7242-B751-0948EAD26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71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C3DB8-DF91-4344-A54C-1C29B36FD965}" type="datetimeFigureOut">
              <a:rPr lang="en-US" smtClean="0"/>
              <a:t>12/6/18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42BB5-12A1-7242-B751-0948EAD26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858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C3DB8-DF91-4344-A54C-1C29B36FD965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42BB5-12A1-7242-B751-0948EAD26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456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C3DB8-DF91-4344-A54C-1C29B36FD965}" type="datetimeFigureOut">
              <a:rPr lang="en-US" smtClean="0"/>
              <a:t>12/6/18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42BB5-12A1-7242-B751-0948EAD26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610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C3DB8-DF91-4344-A54C-1C29B36FD965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42BB5-12A1-7242-B751-0948EAD26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151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C3DB8-DF91-4344-A54C-1C29B36FD965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42BB5-12A1-7242-B751-0948EAD26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43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AC3DB8-DF91-4344-A54C-1C29B36FD965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C42BB5-12A1-7242-B751-0948EAD26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5384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AFE1F-6F89-5242-9567-B5C47E63D3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7329" y="640080"/>
            <a:ext cx="6274590" cy="4018341"/>
          </a:xfrm>
          <a:noFill/>
        </p:spPr>
        <p:txBody>
          <a:bodyPr>
            <a:normAutofit/>
          </a:bodyPr>
          <a:lstStyle/>
          <a:p>
            <a:pPr algn="l"/>
            <a:r>
              <a:rPr lang="en-US" dirty="0"/>
              <a:t>Satoru Iwata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8F6D4E-6F54-E04D-B203-1257686E54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7329" y="4796852"/>
            <a:ext cx="6274590" cy="1421068"/>
          </a:xfrm>
          <a:noFill/>
        </p:spPr>
        <p:txBody>
          <a:bodyPr>
            <a:normAutofit/>
          </a:bodyPr>
          <a:lstStyle/>
          <a:p>
            <a:pPr algn="l"/>
            <a:r>
              <a:rPr lang="en-US" dirty="0"/>
              <a:t>1959-2015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FF86FE-691F-A84B-A39C-A43C671ED0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647"/>
          <a:stretch/>
        </p:blipFill>
        <p:spPr>
          <a:xfrm>
            <a:off x="1" y="10"/>
            <a:ext cx="465429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092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ABBAD1-AD02-7F42-AD4F-78EDD810C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1635299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E153020-B287-E34A-9C04-184578923761}"/>
              </a:ext>
            </a:extLst>
          </p:cNvPr>
          <p:cNvSpPr/>
          <p:nvPr/>
        </p:nvSpPr>
        <p:spPr>
          <a:xfrm>
            <a:off x="4654296" y="2626577"/>
            <a:ext cx="7537703" cy="138499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/>
            <a:r>
              <a:rPr lang="en-GB" sz="2800" dirty="0">
                <a:latin typeface="+mj-lt"/>
              </a:rPr>
              <a:t>“On my business card, I am a corporate president.</a:t>
            </a:r>
          </a:p>
          <a:p>
            <a:pPr algn="ctr"/>
            <a:r>
              <a:rPr lang="en-GB" sz="2800" dirty="0">
                <a:latin typeface="+mj-lt"/>
              </a:rPr>
              <a:t>In my mind, I am a game developer.</a:t>
            </a:r>
          </a:p>
          <a:p>
            <a:pPr algn="ctr"/>
            <a:r>
              <a:rPr lang="en-GB" sz="2800" dirty="0">
                <a:latin typeface="+mj-lt"/>
              </a:rPr>
              <a:t>But in my heart, I am a gamer.”</a:t>
            </a:r>
            <a:endParaRPr lang="en-US" sz="2800" dirty="0">
              <a:latin typeface="+mj-lt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34EE639-AEC3-9B48-99E4-3A2BFA1000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647"/>
          <a:stretch/>
        </p:blipFill>
        <p:spPr>
          <a:xfrm>
            <a:off x="1" y="10"/>
            <a:ext cx="465429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768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d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35</Words>
  <Application>Microsoft Macintosh PowerPoint</Application>
  <PresentationFormat>Widescreen</PresentationFormat>
  <Paragraphs>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Satoru Iwata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Satoru Iwata</dc:title>
  <dc:creator>Thomas Shirley</dc:creator>
  <cp:lastModifiedBy>Thomas Shirley</cp:lastModifiedBy>
  <cp:revision>1</cp:revision>
  <dcterms:created xsi:type="dcterms:W3CDTF">2018-12-06T20:41:49Z</dcterms:created>
  <dcterms:modified xsi:type="dcterms:W3CDTF">2018-12-06T20:47:04Z</dcterms:modified>
</cp:coreProperties>
</file>